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9" r:id="rId2"/>
  </p:sldIdLst>
  <p:sldSz cx="28800425" cy="43200638"/>
  <p:notesSz cx="6858000" cy="9144000"/>
  <p:defaultTextStyle>
    <a:defPPr>
      <a:defRPr lang="en-US"/>
    </a:defPPr>
    <a:lvl1pPr marL="0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1pPr>
    <a:lvl2pPr marL="1152007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2pPr>
    <a:lvl3pPr marL="2304014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3pPr>
    <a:lvl4pPr marL="3456021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4pPr>
    <a:lvl5pPr marL="4608027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5pPr>
    <a:lvl6pPr marL="5760034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6pPr>
    <a:lvl7pPr marL="6912041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7pPr>
    <a:lvl8pPr marL="8064048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8pPr>
    <a:lvl9pPr marL="9216055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1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C2E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247" autoAdjust="0"/>
  </p:normalViewPr>
  <p:slideViewPr>
    <p:cSldViewPr>
      <p:cViewPr varScale="1">
        <p:scale>
          <a:sx n="17" d="100"/>
          <a:sy n="17" d="100"/>
        </p:scale>
        <p:origin x="3318" y="120"/>
      </p:cViewPr>
      <p:guideLst>
        <p:guide orient="horz" pos="9071"/>
        <p:guide pos="4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D6E23-FB1E-42B0-9DBB-B65677715B99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FEE3A-B20A-4213-8D83-23CD66D9931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15057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1pPr>
    <a:lvl2pPr marL="1152007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2pPr>
    <a:lvl3pPr marL="2304014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3pPr>
    <a:lvl4pPr marL="3456021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4pPr>
    <a:lvl5pPr marL="4608027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5pPr>
    <a:lvl6pPr marL="5760034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6pPr>
    <a:lvl7pPr marL="6912041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7pPr>
    <a:lvl8pPr marL="8064048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8pPr>
    <a:lvl9pPr marL="9216055" algn="l" defTabSz="2304014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8946801"/>
            <a:ext cx="12240181" cy="61734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0032" y="16320241"/>
            <a:ext cx="10080149" cy="73601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19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39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59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79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99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19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39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759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517" y="18506942"/>
            <a:ext cx="12240181" cy="5720084"/>
          </a:xfrm>
        </p:spPr>
        <p:txBody>
          <a:bodyPr anchor="t"/>
          <a:lstStyle>
            <a:lvl1pPr algn="l">
              <a:defRPr sz="62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7517" y="12206851"/>
            <a:ext cx="12240181" cy="6300091"/>
          </a:xfrm>
        </p:spPr>
        <p:txBody>
          <a:bodyPr anchor="b"/>
          <a:lstStyle>
            <a:lvl1pPr marL="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1pPr>
            <a:lvl2pPr marL="719999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11" y="6720102"/>
            <a:ext cx="6360094" cy="19006949"/>
          </a:xfrm>
        </p:spPr>
        <p:txBody>
          <a:bodyPr/>
          <a:lstStyle>
            <a:lvl1pPr>
              <a:defRPr sz="4409"/>
            </a:lvl1pPr>
            <a:lvl2pPr>
              <a:defRPr sz="3780"/>
            </a:lvl2pPr>
            <a:lvl3pPr>
              <a:defRPr sz="3150"/>
            </a:lvl3pPr>
            <a:lvl4pPr>
              <a:defRPr sz="2835"/>
            </a:lvl4pPr>
            <a:lvl5pPr>
              <a:defRPr sz="2835"/>
            </a:lvl5pPr>
            <a:lvl6pPr>
              <a:defRPr sz="2835"/>
            </a:lvl6pPr>
            <a:lvl7pPr>
              <a:defRPr sz="2835"/>
            </a:lvl7pPr>
            <a:lvl8pPr>
              <a:defRPr sz="2835"/>
            </a:lvl8pPr>
            <a:lvl9pPr>
              <a:defRPr sz="28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0108" y="6720102"/>
            <a:ext cx="6360094" cy="19006949"/>
          </a:xfrm>
        </p:spPr>
        <p:txBody>
          <a:bodyPr/>
          <a:lstStyle>
            <a:lvl1pPr>
              <a:defRPr sz="4409"/>
            </a:lvl1pPr>
            <a:lvl2pPr>
              <a:defRPr sz="3780"/>
            </a:lvl2pPr>
            <a:lvl3pPr>
              <a:defRPr sz="3150"/>
            </a:lvl3pPr>
            <a:lvl4pPr>
              <a:defRPr sz="2835"/>
            </a:lvl4pPr>
            <a:lvl5pPr>
              <a:defRPr sz="2835"/>
            </a:lvl5pPr>
            <a:lvl6pPr>
              <a:defRPr sz="2835"/>
            </a:lvl6pPr>
            <a:lvl7pPr>
              <a:defRPr sz="2835"/>
            </a:lvl7pPr>
            <a:lvl8pPr>
              <a:defRPr sz="2835"/>
            </a:lvl8pPr>
            <a:lvl9pPr>
              <a:defRPr sz="28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10" y="6446764"/>
            <a:ext cx="6362595" cy="268670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10" y="9133468"/>
            <a:ext cx="6362595" cy="16593580"/>
          </a:xfrm>
        </p:spPr>
        <p:txBody>
          <a:bodyPr/>
          <a:lstStyle>
            <a:lvl1pPr>
              <a:defRPr sz="3780"/>
            </a:lvl1pPr>
            <a:lvl2pPr>
              <a:defRPr sz="3150"/>
            </a:lvl2pPr>
            <a:lvl3pPr>
              <a:defRPr sz="2835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15109" y="6446764"/>
            <a:ext cx="6365094" cy="2686704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15109" y="9133468"/>
            <a:ext cx="6365094" cy="16593580"/>
          </a:xfrm>
        </p:spPr>
        <p:txBody>
          <a:bodyPr/>
          <a:lstStyle>
            <a:lvl1pPr>
              <a:defRPr sz="3780"/>
            </a:lvl1pPr>
            <a:lvl2pPr>
              <a:defRPr sz="3150"/>
            </a:lvl2pPr>
            <a:lvl3pPr>
              <a:defRPr sz="2835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11" y="1146684"/>
            <a:ext cx="4737571" cy="4880072"/>
          </a:xfrm>
        </p:spPr>
        <p:txBody>
          <a:bodyPr anchor="b"/>
          <a:lstStyle>
            <a:lvl1pPr algn="l">
              <a:defRPr sz="315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0083" y="1146686"/>
            <a:ext cx="8050119" cy="24580365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11" y="6026758"/>
            <a:ext cx="4737571" cy="19700293"/>
          </a:xfrm>
        </p:spPr>
        <p:txBody>
          <a:bodyPr/>
          <a:lstStyle>
            <a:lvl1pPr marL="0" indent="0">
              <a:buNone/>
              <a:defRPr sz="2205"/>
            </a:lvl1pPr>
            <a:lvl2pPr marL="719999" indent="0">
              <a:buNone/>
              <a:defRPr sz="1890"/>
            </a:lvl2pPr>
            <a:lvl3pPr marL="1439997" indent="0">
              <a:buNone/>
              <a:defRPr sz="1575"/>
            </a:lvl3pPr>
            <a:lvl4pPr marL="2159996" indent="0">
              <a:buNone/>
              <a:defRPr sz="1417"/>
            </a:lvl4pPr>
            <a:lvl5pPr marL="2879994" indent="0">
              <a:buNone/>
              <a:defRPr sz="1417"/>
            </a:lvl5pPr>
            <a:lvl6pPr marL="3599993" indent="0">
              <a:buNone/>
              <a:defRPr sz="1417"/>
            </a:lvl6pPr>
            <a:lvl7pPr marL="4319991" indent="0">
              <a:buNone/>
              <a:defRPr sz="1417"/>
            </a:lvl7pPr>
            <a:lvl8pPr marL="5039990" indent="0">
              <a:buNone/>
              <a:defRPr sz="1417"/>
            </a:lvl8pPr>
            <a:lvl9pPr marL="5759988" indent="0">
              <a:buNone/>
              <a:defRPr sz="14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2542" y="20160298"/>
            <a:ext cx="8640128" cy="2380037"/>
          </a:xfrm>
        </p:spPr>
        <p:txBody>
          <a:bodyPr anchor="b"/>
          <a:lstStyle>
            <a:lvl1pPr algn="l">
              <a:defRPr sz="315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22542" y="2573371"/>
            <a:ext cx="8640128" cy="17280255"/>
          </a:xfrm>
        </p:spPr>
        <p:txBody>
          <a:bodyPr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22542" y="22540335"/>
            <a:ext cx="8640128" cy="3380048"/>
          </a:xfrm>
        </p:spPr>
        <p:txBody>
          <a:bodyPr/>
          <a:lstStyle>
            <a:lvl1pPr marL="0" indent="0">
              <a:buNone/>
              <a:defRPr sz="2205"/>
            </a:lvl1pPr>
            <a:lvl2pPr marL="719999" indent="0">
              <a:buNone/>
              <a:defRPr sz="1890"/>
            </a:lvl2pPr>
            <a:lvl3pPr marL="1439997" indent="0">
              <a:buNone/>
              <a:defRPr sz="1575"/>
            </a:lvl3pPr>
            <a:lvl4pPr marL="2159996" indent="0">
              <a:buNone/>
              <a:defRPr sz="1417"/>
            </a:lvl4pPr>
            <a:lvl5pPr marL="2879994" indent="0">
              <a:buNone/>
              <a:defRPr sz="1417"/>
            </a:lvl5pPr>
            <a:lvl6pPr marL="3599993" indent="0">
              <a:buNone/>
              <a:defRPr sz="1417"/>
            </a:lvl6pPr>
            <a:lvl7pPr marL="4319991" indent="0">
              <a:buNone/>
              <a:defRPr sz="1417"/>
            </a:lvl7pPr>
            <a:lvl8pPr marL="5039990" indent="0">
              <a:buNone/>
              <a:defRPr sz="1417"/>
            </a:lvl8pPr>
            <a:lvl9pPr marL="5759988" indent="0">
              <a:buNone/>
              <a:defRPr sz="14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40154" y="1153355"/>
            <a:ext cx="3240048" cy="245736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11" y="1153355"/>
            <a:ext cx="9480140" cy="245736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11" y="1153352"/>
            <a:ext cx="12960191" cy="4800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11" y="6720102"/>
            <a:ext cx="12960191" cy="19006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010" y="26693730"/>
            <a:ext cx="3360050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20073" y="26693730"/>
            <a:ext cx="4560067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20152" y="26693730"/>
            <a:ext cx="3360050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39997" rtl="0" eaLnBrk="1" latinLnBrk="0" hangingPunct="1"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1439997" rtl="0" eaLnBrk="1" latinLnBrk="0" hangingPunct="1">
        <a:spcBef>
          <a:spcPct val="20000"/>
        </a:spcBef>
        <a:buFont typeface="Arial" pitchFamily="34" charset="0"/>
        <a:buChar char="•"/>
        <a:defRPr sz="5039" kern="1200">
          <a:solidFill>
            <a:schemeClr val="tx1"/>
          </a:solidFill>
          <a:latin typeface="+mn-lt"/>
          <a:ea typeface="+mn-ea"/>
          <a:cs typeface="+mn-cs"/>
        </a:defRPr>
      </a:lvl1pPr>
      <a:lvl2pPr marL="1169998" indent="-449999" algn="l" defTabSz="1439997" rtl="0" eaLnBrk="1" latinLnBrk="0" hangingPunct="1">
        <a:spcBef>
          <a:spcPct val="20000"/>
        </a:spcBef>
        <a:buFont typeface="Arial" pitchFamily="34" charset="0"/>
        <a:buChar char="–"/>
        <a:defRPr sz="4409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spcBef>
          <a:spcPct val="20000"/>
        </a:spcBef>
        <a:buFont typeface="Arial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spcBef>
          <a:spcPct val="20000"/>
        </a:spcBef>
        <a:buFont typeface="Arial" pitchFamily="34" charset="0"/>
        <a:buChar char="–"/>
        <a:defRPr sz="3150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spcBef>
          <a:spcPct val="20000"/>
        </a:spcBef>
        <a:buFont typeface="Arial" pitchFamily="34" charset="0"/>
        <a:buChar char="»"/>
        <a:defRPr sz="3150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spcBef>
          <a:spcPct val="20000"/>
        </a:spcBef>
        <a:buFont typeface="Arial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spcBef>
          <a:spcPct val="20000"/>
        </a:spcBef>
        <a:buFont typeface="Arial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spcBef>
          <a:spcPct val="20000"/>
        </a:spcBef>
        <a:buFont typeface="Arial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spcBef>
          <a:spcPct val="20000"/>
        </a:spcBef>
        <a:buFont typeface="Arial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E0F1401-57D8-4B8C-6B9D-1E7EEF227EF1}"/>
              </a:ext>
            </a:extLst>
          </p:cNvPr>
          <p:cNvSpPr/>
          <p:nvPr/>
        </p:nvSpPr>
        <p:spPr>
          <a:xfrm rot="16200000" flipV="1">
            <a:off x="4673870" y="19072595"/>
            <a:ext cx="19424497" cy="288004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6655" r="-25452" b="-54760"/>
            </a:stretch>
          </a:blipFill>
        </p:spPr>
        <p:txBody>
          <a:bodyPr/>
          <a:lstStyle/>
          <a:p>
            <a:endParaRPr lang="th-TH" dirty="0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A716F0D7-F7AD-B620-4A79-04E842B2AC81}"/>
              </a:ext>
            </a:extLst>
          </p:cNvPr>
          <p:cNvSpPr/>
          <p:nvPr/>
        </p:nvSpPr>
        <p:spPr>
          <a:xfrm rot="5400000" flipV="1">
            <a:off x="7761382" y="-8555552"/>
            <a:ext cx="13249471" cy="2877223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6655" r="-25452" b="-54760"/>
            </a:stretch>
          </a:blipFill>
        </p:spPr>
        <p:txBody>
          <a:bodyPr/>
          <a:lstStyle/>
          <a:p>
            <a:endParaRPr lang="th-TH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7B791D-E58B-23AD-6D84-A55C4D5BA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6" y="141935"/>
            <a:ext cx="4577824" cy="32403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88BC9DF-D1EA-578D-E6A2-E6ED713C5819}"/>
              </a:ext>
            </a:extLst>
          </p:cNvPr>
          <p:cNvSpPr/>
          <p:nvPr/>
        </p:nvSpPr>
        <p:spPr>
          <a:xfrm>
            <a:off x="28185" y="4966472"/>
            <a:ext cx="28744055" cy="28875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58009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 Poster Presentation TMEC 2027" id="{DE17D8BB-8CB0-46E3-822D-04760FB4E443}" vid="{739EEE99-F98D-4734-9319-5E266FEADA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 Poster Presentation TMEC 2027</Template>
  <TotalTime>150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Aptos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acade</dc:creator>
  <cp:lastModifiedBy>acade</cp:lastModifiedBy>
  <cp:revision>2</cp:revision>
  <dcterms:created xsi:type="dcterms:W3CDTF">2026-07-21T02:59:09Z</dcterms:created>
  <dcterms:modified xsi:type="dcterms:W3CDTF">2026-09-04T02:19:46Z</dcterms:modified>
  <dc:identifier>DAHPnwaHcO0</dc:identifier>
</cp:coreProperties>
</file>