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8800425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8" d="100"/>
          <a:sy n="18" d="100"/>
        </p:scale>
        <p:origin x="322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60032" y="7070108"/>
            <a:ext cx="24480361" cy="15040222"/>
          </a:xfrm>
        </p:spPr>
        <p:txBody>
          <a:bodyPr anchor="b"/>
          <a:lstStyle>
            <a:lvl1pPr algn="ctr">
              <a:defRPr sz="1889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00053" y="22690338"/>
            <a:ext cx="21600319" cy="10430151"/>
          </a:xfrm>
        </p:spPr>
        <p:txBody>
          <a:bodyPr/>
          <a:lstStyle>
            <a:lvl1pPr marL="0" indent="0" algn="ctr">
              <a:buNone/>
              <a:defRPr sz="7559"/>
            </a:lvl1pPr>
            <a:lvl2pPr marL="1440043" indent="0" algn="ctr">
              <a:buNone/>
              <a:defRPr sz="6299"/>
            </a:lvl2pPr>
            <a:lvl3pPr marL="2880086" indent="0" algn="ctr">
              <a:buNone/>
              <a:defRPr sz="5669"/>
            </a:lvl3pPr>
            <a:lvl4pPr marL="4320129" indent="0" algn="ctr">
              <a:buNone/>
              <a:defRPr sz="5040"/>
            </a:lvl4pPr>
            <a:lvl5pPr marL="5760171" indent="0" algn="ctr">
              <a:buNone/>
              <a:defRPr sz="5040"/>
            </a:lvl5pPr>
            <a:lvl6pPr marL="7200214" indent="0" algn="ctr">
              <a:buNone/>
              <a:defRPr sz="5040"/>
            </a:lvl6pPr>
            <a:lvl7pPr marL="8640257" indent="0" algn="ctr">
              <a:buNone/>
              <a:defRPr sz="5040"/>
            </a:lvl7pPr>
            <a:lvl8pPr marL="10080300" indent="0" algn="ctr">
              <a:buNone/>
              <a:defRPr sz="5040"/>
            </a:lvl8pPr>
            <a:lvl9pPr marL="11520343" indent="0" algn="ctr">
              <a:buNone/>
              <a:defRPr sz="50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DDFC5-4E26-41C7-897C-1DE5E7CB8F8F}" type="datetimeFigureOut">
              <a:rPr lang="th-TH" smtClean="0"/>
              <a:t>21/07/69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8D2C1-E27A-4A97-9C29-E2326323A51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9570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0CB2DF1-32C0-E808-277E-0BF5F7586A2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811" y="23777099"/>
            <a:ext cx="28800000" cy="19423539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0029" y="11500170"/>
            <a:ext cx="24840367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0029" y="40040601"/>
            <a:ext cx="6480096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8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7DDFC5-4E26-41C7-897C-1DE5E7CB8F8F}" type="datetimeFigureOut">
              <a:rPr lang="th-TH" smtClean="0"/>
              <a:t>21/07/69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40141" y="40040601"/>
            <a:ext cx="9720143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8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340300" y="40040601"/>
            <a:ext cx="6480096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8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D8D2C1-E27A-4A97-9C29-E2326323A517}" type="slidenum">
              <a:rPr lang="th-TH" smtClean="0"/>
              <a:t>‹#›</a:t>
            </a:fld>
            <a:endParaRPr lang="th-TH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714274C-D0F3-3BEE-F174-393FDF8DBC3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b="53714"/>
          <a:stretch/>
        </p:blipFill>
        <p:spPr>
          <a:xfrm>
            <a:off x="24811" y="0"/>
            <a:ext cx="28775614" cy="613185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0029" y="2300044"/>
            <a:ext cx="24840367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80858D-CE49-973C-B251-C6F131A347C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1601" y="907066"/>
            <a:ext cx="6480730" cy="4587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60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2880086" rtl="0" eaLnBrk="1" latinLnBrk="0" hangingPunct="1">
        <a:lnSpc>
          <a:spcPct val="90000"/>
        </a:lnSpc>
        <a:spcBef>
          <a:spcPct val="0"/>
        </a:spcBef>
        <a:buNone/>
        <a:defRPr sz="1385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0021" indent="-720021" algn="l" defTabSz="2880086" rtl="0" eaLnBrk="1" latinLnBrk="0" hangingPunct="1">
        <a:lnSpc>
          <a:spcPct val="90000"/>
        </a:lnSpc>
        <a:spcBef>
          <a:spcPts val="3150"/>
        </a:spcBef>
        <a:buFont typeface="Arial" panose="020B0604020202020204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1600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7559" kern="1200">
          <a:solidFill>
            <a:schemeClr val="tx1"/>
          </a:solidFill>
          <a:latin typeface="+mn-lt"/>
          <a:ea typeface="+mn-ea"/>
          <a:cs typeface="+mn-cs"/>
        </a:defRPr>
      </a:lvl2pPr>
      <a:lvl3pPr marL="3600107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6299" kern="1200">
          <a:solidFill>
            <a:schemeClr val="tx1"/>
          </a:solidFill>
          <a:latin typeface="+mn-lt"/>
          <a:ea typeface="+mn-ea"/>
          <a:cs typeface="+mn-cs"/>
        </a:defRPr>
      </a:lvl3pPr>
      <a:lvl4pPr marL="5040150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6480193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920236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9360278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800321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2240364" indent="-720021" algn="l" defTabSz="2880086" rtl="0" eaLnBrk="1" latinLnBrk="0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1pPr>
      <a:lvl2pPr marL="14400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880086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3pPr>
      <a:lvl4pPr marL="4320129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4pPr>
      <a:lvl5pPr marL="5760171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5pPr>
      <a:lvl6pPr marL="7200214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6pPr>
      <a:lvl7pPr marL="8640257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7pPr>
      <a:lvl8pPr marL="10080300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8pPr>
      <a:lvl9pPr marL="11520343" algn="l" defTabSz="2880086" rtl="0" eaLnBrk="1" latinLnBrk="0" hangingPunct="1">
        <a:defRPr sz="56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60A70-8A76-8899-CD1D-E02B6FCB2A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872C-722A-FD02-70FE-EB36A1C33A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21315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2" id="{1656678B-F19C-40E8-92FD-374810A222F2}" vid="{12A6000F-9ED0-458C-9EC0-7F269A4925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acade</dc:creator>
  <cp:lastModifiedBy>acade</cp:lastModifiedBy>
  <cp:revision>1</cp:revision>
  <dcterms:created xsi:type="dcterms:W3CDTF">2026-07-21T06:20:54Z</dcterms:created>
  <dcterms:modified xsi:type="dcterms:W3CDTF">2026-07-21T06:24:45Z</dcterms:modified>
</cp:coreProperties>
</file>