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8800425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8556" y="-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032" y="7070108"/>
            <a:ext cx="24480361" cy="15040222"/>
          </a:xfrm>
        </p:spPr>
        <p:txBody>
          <a:bodyPr anchor="b"/>
          <a:lstStyle>
            <a:lvl1pPr algn="ctr">
              <a:defRPr sz="188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53" y="22690338"/>
            <a:ext cx="21600319" cy="10430151"/>
          </a:xfrm>
        </p:spPr>
        <p:txBody>
          <a:bodyPr/>
          <a:lstStyle>
            <a:lvl1pPr marL="0" indent="0" algn="ctr">
              <a:buNone/>
              <a:defRPr sz="7559"/>
            </a:lvl1pPr>
            <a:lvl2pPr marL="1440043" indent="0" algn="ctr">
              <a:buNone/>
              <a:defRPr sz="6299"/>
            </a:lvl2pPr>
            <a:lvl3pPr marL="2880086" indent="0" algn="ctr">
              <a:buNone/>
              <a:defRPr sz="5669"/>
            </a:lvl3pPr>
            <a:lvl4pPr marL="4320129" indent="0" algn="ctr">
              <a:buNone/>
              <a:defRPr sz="5040"/>
            </a:lvl4pPr>
            <a:lvl5pPr marL="5760171" indent="0" algn="ctr">
              <a:buNone/>
              <a:defRPr sz="5040"/>
            </a:lvl5pPr>
            <a:lvl6pPr marL="7200214" indent="0" algn="ctr">
              <a:buNone/>
              <a:defRPr sz="5040"/>
            </a:lvl6pPr>
            <a:lvl7pPr marL="8640257" indent="0" algn="ctr">
              <a:buNone/>
              <a:defRPr sz="5040"/>
            </a:lvl7pPr>
            <a:lvl8pPr marL="10080300" indent="0" algn="ctr">
              <a:buNone/>
              <a:defRPr sz="5040"/>
            </a:lvl8pPr>
            <a:lvl9pPr marL="11520343" indent="0" algn="ctr">
              <a:buNone/>
              <a:defRPr sz="5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980029" y="40040601"/>
            <a:ext cx="6480096" cy="2300034"/>
          </a:xfrm>
          <a:prstGeom prst="rect">
            <a:avLst/>
          </a:prstGeom>
        </p:spPr>
        <p:txBody>
          <a:bodyPr/>
          <a:lstStyle/>
          <a:p>
            <a:fld id="{80859CBD-5596-4BED-BA83-DF918631E26E}" type="datetimeFigureOut">
              <a:rPr lang="th-TH" smtClean="0"/>
              <a:t>21/07/69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540141" y="40040601"/>
            <a:ext cx="9720143" cy="2300034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340300" y="40040601"/>
            <a:ext cx="6480096" cy="2300034"/>
          </a:xfrm>
          <a:prstGeom prst="rect">
            <a:avLst/>
          </a:prstGeom>
        </p:spPr>
        <p:txBody>
          <a:bodyPr/>
          <a:lstStyle/>
          <a:p>
            <a:fld id="{71FC9DF2-4503-4075-BE9C-3678090B7D0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667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300044"/>
            <a:ext cx="24840367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1500170"/>
            <a:ext cx="24840367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11ED9247-B1A2-411D-DE9F-604839A6533E}"/>
              </a:ext>
            </a:extLst>
          </p:cNvPr>
          <p:cNvSpPr/>
          <p:nvPr userDrawn="1"/>
        </p:nvSpPr>
        <p:spPr>
          <a:xfrm>
            <a:off x="6723530" y="38910579"/>
            <a:ext cx="22076896" cy="4290060"/>
          </a:xfrm>
          <a:custGeom>
            <a:avLst/>
            <a:gdLst/>
            <a:ahLst/>
            <a:cxnLst/>
            <a:rect l="l" t="t" r="r" b="b"/>
            <a:pathLst>
              <a:path w="18831411" h="3366115">
                <a:moveTo>
                  <a:pt x="0" y="0"/>
                </a:moveTo>
                <a:lnTo>
                  <a:pt x="18831412" y="0"/>
                </a:lnTo>
                <a:lnTo>
                  <a:pt x="18831412" y="3366115"/>
                </a:lnTo>
                <a:lnTo>
                  <a:pt x="0" y="33661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3">
            <a:extLst>
              <a:ext uri="{FF2B5EF4-FFF2-40B4-BE49-F238E27FC236}">
                <a16:creationId xmlns:a16="http://schemas.microsoft.com/office/drawing/2014/main" id="{CF597592-3DBF-1CEC-F67F-994DC8EE6506}"/>
              </a:ext>
            </a:extLst>
          </p:cNvPr>
          <p:cNvSpPr/>
          <p:nvPr userDrawn="1"/>
        </p:nvSpPr>
        <p:spPr>
          <a:xfrm>
            <a:off x="0" y="36636832"/>
            <a:ext cx="15652377" cy="6592385"/>
          </a:xfrm>
          <a:custGeom>
            <a:avLst/>
            <a:gdLst/>
            <a:ahLst/>
            <a:cxnLst/>
            <a:rect l="l" t="t" r="r" b="b"/>
            <a:pathLst>
              <a:path w="14429697" h="5302914">
                <a:moveTo>
                  <a:pt x="0" y="0"/>
                </a:moveTo>
                <a:lnTo>
                  <a:pt x="14429697" y="0"/>
                </a:lnTo>
                <a:lnTo>
                  <a:pt x="14429697" y="5302914"/>
                </a:lnTo>
                <a:lnTo>
                  <a:pt x="0" y="53029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  <a:p>
            <a:endParaRPr lang="th-TH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2E0740-1328-D51D-E2AF-C2D2BA337FC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3625" y="860003"/>
            <a:ext cx="6674873" cy="4724732"/>
          </a:xfrm>
          <a:prstGeom prst="rect">
            <a:avLst/>
          </a:prstGeom>
        </p:spPr>
      </p:pic>
      <p:sp>
        <p:nvSpPr>
          <p:cNvPr id="11" name="Freeform 7">
            <a:extLst>
              <a:ext uri="{FF2B5EF4-FFF2-40B4-BE49-F238E27FC236}">
                <a16:creationId xmlns:a16="http://schemas.microsoft.com/office/drawing/2014/main" id="{795B9D30-8630-7B67-9D38-125D262417F6}"/>
              </a:ext>
            </a:extLst>
          </p:cNvPr>
          <p:cNvSpPr/>
          <p:nvPr userDrawn="1"/>
        </p:nvSpPr>
        <p:spPr>
          <a:xfrm flipH="1">
            <a:off x="6723530" y="39760578"/>
            <a:ext cx="6748652" cy="3087827"/>
          </a:xfrm>
          <a:custGeom>
            <a:avLst/>
            <a:gdLst/>
            <a:ahLst/>
            <a:cxnLst/>
            <a:rect l="l" t="t" r="r" b="b"/>
            <a:pathLst>
              <a:path w="6748652" h="3087827">
                <a:moveTo>
                  <a:pt x="6748652" y="0"/>
                </a:moveTo>
                <a:lnTo>
                  <a:pt x="0" y="0"/>
                </a:lnTo>
                <a:lnTo>
                  <a:pt x="0" y="3087827"/>
                </a:lnTo>
                <a:lnTo>
                  <a:pt x="6748652" y="3087827"/>
                </a:lnTo>
                <a:lnTo>
                  <a:pt x="6748652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24BBA0C1-34CC-B4B3-0A7C-532907DA9AF7}"/>
              </a:ext>
            </a:extLst>
          </p:cNvPr>
          <p:cNvSpPr/>
          <p:nvPr userDrawn="1"/>
        </p:nvSpPr>
        <p:spPr>
          <a:xfrm flipH="1">
            <a:off x="1647164" y="2603269"/>
            <a:ext cx="2417486" cy="1686791"/>
          </a:xfrm>
          <a:custGeom>
            <a:avLst/>
            <a:gdLst/>
            <a:ahLst/>
            <a:cxnLst/>
            <a:rect l="l" t="t" r="r" b="b"/>
            <a:pathLst>
              <a:path w="4280963" h="2547173">
                <a:moveTo>
                  <a:pt x="4280963" y="0"/>
                </a:moveTo>
                <a:lnTo>
                  <a:pt x="0" y="0"/>
                </a:lnTo>
                <a:lnTo>
                  <a:pt x="0" y="2547173"/>
                </a:lnTo>
                <a:lnTo>
                  <a:pt x="4280963" y="2547173"/>
                </a:lnTo>
                <a:lnTo>
                  <a:pt x="4280963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4">
            <a:extLst>
              <a:ext uri="{FF2B5EF4-FFF2-40B4-BE49-F238E27FC236}">
                <a16:creationId xmlns:a16="http://schemas.microsoft.com/office/drawing/2014/main" id="{BCF9B0EA-ADDB-D050-07F0-87A886E1FF7C}"/>
              </a:ext>
            </a:extLst>
          </p:cNvPr>
          <p:cNvSpPr/>
          <p:nvPr userDrawn="1"/>
        </p:nvSpPr>
        <p:spPr>
          <a:xfrm>
            <a:off x="24170066" y="8140262"/>
            <a:ext cx="3888432" cy="2250982"/>
          </a:xfrm>
          <a:custGeom>
            <a:avLst/>
            <a:gdLst/>
            <a:ahLst/>
            <a:cxnLst/>
            <a:rect l="l" t="t" r="r" b="b"/>
            <a:pathLst>
              <a:path w="4535026" h="3123499">
                <a:moveTo>
                  <a:pt x="0" y="0"/>
                </a:moveTo>
                <a:lnTo>
                  <a:pt x="4535025" y="0"/>
                </a:lnTo>
                <a:lnTo>
                  <a:pt x="4535025" y="3123498"/>
                </a:lnTo>
                <a:lnTo>
                  <a:pt x="0" y="312349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565267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D7A91-EFB2-ACCE-2251-0F625179E6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874FE-D480-AF08-0D9C-D3791A0D88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0888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4" id="{4386E3B5-FA7A-482E-B526-DEAE16F8F3B0}" vid="{F5D0896C-F812-4C5E-B5B4-3BE6AFC6E65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acade</dc:creator>
  <cp:lastModifiedBy>acade</cp:lastModifiedBy>
  <cp:revision>1</cp:revision>
  <dcterms:created xsi:type="dcterms:W3CDTF">2026-07-21T06:00:00Z</dcterms:created>
  <dcterms:modified xsi:type="dcterms:W3CDTF">2026-07-21T06:07:42Z</dcterms:modified>
</cp:coreProperties>
</file>