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06911-2677-AF17-7C3D-E2A298583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6763B3-59CD-C68B-919A-AB556719A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1169B-25BD-7292-C62B-60D78D11D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61FF5-F5F5-F78A-A40E-94A0920E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0DBAB-E941-8DB5-4350-494F9AFF4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72195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1F849-4394-BE7E-4016-CE9175B5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A52D3-9F11-2581-FDE8-184F482EE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35BE6-C1BD-0DE9-E0B7-0DC31FBFD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B52EC-2DC4-A3C6-33DA-ED18D2D6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4E6B0-64A3-265C-08AC-264956A36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1612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E1827-EACB-5E48-5219-8E228AA2F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DE477-B77D-3927-1DF5-D82EABFBB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9AB8F9-6AB3-57CD-78BA-A29A667C8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96C88-59B7-B6BF-553C-A0AB466D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0F4CA-1259-1ECD-30BB-12F88F003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0954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67DB3-842B-94B0-2B36-D296DB7D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5C4D9-E9B0-3E8A-0F3E-7FD9D09BB0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5D5B84-D267-A485-1515-FE9D40C22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83A5E-1B7F-A58C-12BF-3772FD8F4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3AD60-90A2-F410-3FFD-39CC8A9F9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76D93-0A97-800D-F009-A60F75AF6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965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7F531-10CD-6DAD-C352-66B89B94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7288F3-5BF5-9D9A-1933-89DC3DBC7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CD381-50E3-7208-9E13-5087D38E2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630D0-401D-EC1D-612D-6FCA6D867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D5A891-44B6-8688-2694-B8F44156E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3B0128-5C56-898F-F842-1528E67B8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8B17C-7EBB-92F3-49AF-D1BE1B29D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72F934-87BC-9FB8-1716-44350A6E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936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20956-C28E-C725-38B6-5096CA025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B2D76F-29AD-5551-17F5-54DAD50B3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7F180-1E9E-E52F-29EC-21A58AF2B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CE8BFF-DF04-668E-7BC6-82DD26C58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327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F03014-68DF-3023-3460-E6929FF2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3AEE9-7C9A-0D66-5F8D-070E5549B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4BD9E-E450-6D27-8B2F-33E7E1037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293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F4C6-E14F-D157-7E01-876EE4935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4F0A1-3503-9BA4-403D-0C6516F1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F72F5-0849-2E8E-AAB0-32DF30A7F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97A71-E7A8-07A5-EC77-CBEB57704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63F106-5138-EF1F-9319-237F7505D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2FF3AB-0A22-AA0D-DE78-F589C6095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184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5234-DDDB-B866-0055-F40CF128C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065D5-4229-AA23-AAAB-C1C1854FF7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6F23D-8232-27CF-8817-1395C44E4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B52C1C-0949-1EA9-9ABE-B518D0D27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093AC1-633F-EACF-5891-62360DBD6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271D7-5E15-790D-B918-67109FEED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67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D365A-0846-35FC-D0D9-E8578FD3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5309BF-A3FE-3982-A5EB-6799352B3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6E373-C5F5-FBE6-8FFB-9C7EE395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B449E-FB32-B631-4D7C-4DBA7798B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BE91B-84DB-B418-9FE4-5F971D695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8466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417518-9DD5-410F-A566-80C541F727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601D8-1076-E975-5632-CD04E50CE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99A08-AE8E-BB98-5683-5ABAFC25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660EF-42A8-64EC-06BC-A9A8B98F2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B01EE-96EA-F431-1D9F-FE07C3974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77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CCE1B-7CD3-5BA4-E4D1-386AAB118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03871-FAA4-F8F1-37BC-599145CE8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D0E68-CC1C-972D-9AD2-5E71A3480C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E81177-4B8E-4C67-8227-0F037620DFC2}" type="datetimeFigureOut">
              <a:rPr lang="th-TH" smtClean="0"/>
              <a:t>04/09/69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AA55B-FE97-11BC-1A50-7619C8760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E6617-236E-4EB8-E633-25E0AA99A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B9294-FBF8-4B67-93FC-0D54AFF8B71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751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21E9-9348-97A8-C29C-088D0EC087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21CC5-ED07-75C3-122B-F7A8B49364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00499-0A9F-3997-1DB3-201EFFD3F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76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953CE-8119-36FD-D2A7-68FAA264A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F1651D-85DE-9754-66C3-6FCE8414C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7261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D61B-CA1E-EEDA-3E6E-D63914538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AE9C06-A20A-3E6F-4FA9-C05FFB5377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03094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7BB7-427C-06E7-E02F-C23444CA8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B985A3E-051A-12C3-1A16-948E4AFF0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4252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70FAA-E9F6-9875-324B-E6784A067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C9BA23-BEF1-423C-86EF-D04BA4E98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7269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6A5CF-E897-5BA2-C62F-996E518D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A45BC0-F961-DA59-D588-9290A0B1E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813456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84F8-1A21-5F02-737E-48C163733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41881A-33E8-E7E5-7D23-09A225A95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41795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3E3F5-F617-702E-199A-7FF44CAE5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91B158-FD32-DC1B-76E1-4C05F1FA6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</p:spTree>
    <p:extLst>
      <p:ext uri="{BB962C8B-B14F-4D97-AF65-F5344CB8AC3E}">
        <p14:creationId xmlns:p14="http://schemas.microsoft.com/office/powerpoint/2010/main" val="1827409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22A8-5BA3-A351-7112-D64981F5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12173C-6499-0445-EFA8-8EC03D55A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75518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15ED8-7233-8254-4F0F-931A4B0D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CC3A3C-5BA9-DF3F-AAAB-1C893AFC14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86435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 TMEC 2027 Oral presentation" id="{D484AD41-3BAD-482F-8F15-11918B6F0422}" vid="{C209A93C-8B18-4DD1-83F0-7C9A84E4B24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TMEC 2027 Oral presentation</Template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acade</dc:creator>
  <cp:lastModifiedBy>acade</cp:lastModifiedBy>
  <cp:revision>1</cp:revision>
  <dcterms:created xsi:type="dcterms:W3CDTF">2026-09-04T02:16:02Z</dcterms:created>
  <dcterms:modified xsi:type="dcterms:W3CDTF">2026-09-04T02:17:39Z</dcterms:modified>
</cp:coreProperties>
</file>